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0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32275-A773-4D30-AF90-BF97BAC571B7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9DA8-FFE0-44C8-AD4D-CB341BC8D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771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32275-A773-4D30-AF90-BF97BAC571B7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9DA8-FFE0-44C8-AD4D-CB341BC8D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165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32275-A773-4D30-AF90-BF97BAC571B7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9DA8-FFE0-44C8-AD4D-CB341BC8D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179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32275-A773-4D30-AF90-BF97BAC571B7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9DA8-FFE0-44C8-AD4D-CB341BC8D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46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32275-A773-4D30-AF90-BF97BAC571B7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9DA8-FFE0-44C8-AD4D-CB341BC8D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820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32275-A773-4D30-AF90-BF97BAC571B7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9DA8-FFE0-44C8-AD4D-CB341BC8D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982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32275-A773-4D30-AF90-BF97BAC571B7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9DA8-FFE0-44C8-AD4D-CB341BC8D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90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32275-A773-4D30-AF90-BF97BAC571B7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9DA8-FFE0-44C8-AD4D-CB341BC8D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7865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32275-A773-4D30-AF90-BF97BAC571B7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9DA8-FFE0-44C8-AD4D-CB341BC8D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702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32275-A773-4D30-AF90-BF97BAC571B7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9DA8-FFE0-44C8-AD4D-CB341BC8D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094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32275-A773-4D30-AF90-BF97BAC571B7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9DA8-FFE0-44C8-AD4D-CB341BC8D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227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32275-A773-4D30-AF90-BF97BAC571B7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29DA8-FFE0-44C8-AD4D-CB341BC8D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781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skdivniy.ru/museum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talingrad-battle.ru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oroga.mil.ru/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ksay-museum.ru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873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-615086"/>
            <a:ext cx="9144000" cy="2387600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Муниципальное бюджетное общеобразовательное учреждение                                                                     «</a:t>
            </a:r>
            <a:r>
              <a:rPr lang="ru-RU" sz="2000" b="1" dirty="0" err="1">
                <a:solidFill>
                  <a:schemeClr val="bg1"/>
                </a:solidFill>
              </a:rPr>
              <a:t>Уютненская</a:t>
            </a:r>
            <a:r>
              <a:rPr lang="ru-RU" sz="2000" b="1" dirty="0">
                <a:solidFill>
                  <a:schemeClr val="bg1"/>
                </a:solidFill>
              </a:rPr>
              <a:t> средняя общеобразовательная школа»                                                                           Пролетарского района Ростовской области                                                                                                           (МБОУ </a:t>
            </a:r>
            <a:r>
              <a:rPr lang="ru-RU" sz="2000" b="1" dirty="0" err="1">
                <a:solidFill>
                  <a:schemeClr val="bg1"/>
                </a:solidFill>
              </a:rPr>
              <a:t>Уютненская</a:t>
            </a:r>
            <a:r>
              <a:rPr lang="ru-RU" sz="2000" b="1" dirty="0">
                <a:solidFill>
                  <a:schemeClr val="bg1"/>
                </a:solidFill>
              </a:rPr>
              <a:t> СОШ)</a:t>
            </a:r>
            <a:r>
              <a:rPr lang="ru-RU" sz="2400" b="1" dirty="0">
                <a:solidFill>
                  <a:schemeClr val="bg1"/>
                </a:solidFill>
              </a:rPr>
              <a:t/>
            </a:r>
            <a:br>
              <a:rPr lang="ru-RU" sz="2400" b="1" dirty="0">
                <a:solidFill>
                  <a:schemeClr val="bg1"/>
                </a:solidFill>
              </a:rPr>
            </a:b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060178"/>
            <a:ext cx="9144000" cy="1655762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Arial Black" panose="020B0A04020102020204" pitchFamily="34" charset="0"/>
              </a:rPr>
              <a:t>Детское объединение «Неизученные страницы истории»</a:t>
            </a:r>
          </a:p>
          <a:p>
            <a:r>
              <a:rPr lang="ru-RU" sz="3600" dirty="0">
                <a:solidFill>
                  <a:schemeClr val="bg1"/>
                </a:solidFill>
                <a:latin typeface="Arial Black" panose="020B0A04020102020204" pitchFamily="34" charset="0"/>
              </a:rPr>
              <a:t>Серия: «Мы познакомились и вам советуем»</a:t>
            </a:r>
          </a:p>
          <a:p>
            <a:r>
              <a:rPr lang="ru-RU" sz="3600" dirty="0">
                <a:solidFill>
                  <a:schemeClr val="bg1"/>
                </a:solidFill>
                <a:latin typeface="Arial Black" panose="020B0A04020102020204" pitchFamily="34" charset="0"/>
              </a:rPr>
              <a:t>«Наша точка зрения: лучшие музейные экспозиции о войне»</a:t>
            </a:r>
          </a:p>
        </p:txBody>
      </p:sp>
    </p:spTree>
    <p:extLst>
      <p:ext uri="{BB962C8B-B14F-4D97-AF65-F5344CB8AC3E}">
        <p14:creationId xmlns:p14="http://schemas.microsoft.com/office/powerpoint/2010/main" val="67739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72359"/>
            <a:ext cx="10515600" cy="1325563"/>
          </a:xfrm>
          <a:ln>
            <a:noFill/>
          </a:ln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Музей отечественной военной истории</a:t>
            </a:r>
            <a:endParaRPr lang="ru-RU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4682331"/>
            <a:ext cx="10515600" cy="4351338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Посетить музей в онлайн формате Вы можете перейдя по ссылке :</a:t>
            </a:r>
          </a:p>
          <a:p>
            <a:r>
              <a:rPr lang="en-US" dirty="0" smtClean="0">
                <a:latin typeface="Arial Black" panose="020B0A04020102020204" pitchFamily="34" charset="0"/>
                <a:hlinkClick r:id="rId3"/>
              </a:rPr>
              <a:t>http://www.kskdivniy.ru/museum/</a:t>
            </a:r>
            <a:endParaRPr lang="ru-RU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61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Arial Black" panose="020B0A04020102020204" pitchFamily="34" charset="0"/>
              </a:rPr>
              <a:t>Государственный историко-мемориальный музей-панорама «Сталинградская битва»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682331"/>
            <a:ext cx="10515600" cy="4351338"/>
          </a:xfrm>
        </p:spPr>
        <p:txBody>
          <a:bodyPr/>
          <a:lstStyle/>
          <a:p>
            <a:r>
              <a:rPr lang="ru-RU" dirty="0" smtClean="0">
                <a:latin typeface="Arial Black" panose="020B0A04020102020204" pitchFamily="34" charset="0"/>
              </a:rPr>
              <a:t>Посетить музей в онлайн формате Вы можете перейдя по ссылке :</a:t>
            </a:r>
          </a:p>
          <a:p>
            <a:r>
              <a:rPr lang="en-US" dirty="0" smtClean="0">
                <a:latin typeface="Arial Black" panose="020B0A04020102020204" pitchFamily="34" charset="0"/>
                <a:hlinkClick r:id="rId3"/>
              </a:rPr>
              <a:t>https://stalingrad-battle.ru/</a:t>
            </a:r>
            <a:endParaRPr lang="ru-RU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159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508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C00000"/>
                </a:solidFill>
                <a:latin typeface="Arial Black" panose="020B0A04020102020204" pitchFamily="34" charset="0"/>
              </a:rPr>
              <a:t>Ц</a:t>
            </a:r>
            <a:r>
              <a:rPr lang="ru-RU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ентральный музей вооруженных сил Российской </a:t>
            </a:r>
            <a:r>
              <a:rPr lang="ru-RU" dirty="0">
                <a:solidFill>
                  <a:srgbClr val="C00000"/>
                </a:solidFill>
                <a:latin typeface="Arial Black" panose="020B0A04020102020204" pitchFamily="34" charset="0"/>
              </a:rPr>
              <a:t>Ф</a:t>
            </a:r>
            <a:r>
              <a:rPr lang="ru-RU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едерации</a:t>
            </a:r>
            <a:endParaRPr lang="ru-RU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042354"/>
            <a:ext cx="10515600" cy="4351338"/>
          </a:xfrm>
        </p:spPr>
        <p:txBody>
          <a:bodyPr/>
          <a:lstStyle/>
          <a:p>
            <a:r>
              <a:rPr lang="ru-RU" dirty="0" smtClean="0">
                <a:latin typeface="Arial Black" panose="020B0A04020102020204" pitchFamily="34" charset="0"/>
              </a:rPr>
              <a:t>Посетить музей в онлайн формате Вы можете перейдя по ссылке :</a:t>
            </a:r>
          </a:p>
          <a:p>
            <a:r>
              <a:rPr lang="en-US" dirty="0" smtClean="0">
                <a:latin typeface="Arial Black" panose="020B0A04020102020204" pitchFamily="34" charset="0"/>
                <a:hlinkClick r:id="rId3"/>
              </a:rPr>
              <a:t>http://doroga.mil.ru/</a:t>
            </a:r>
            <a:endParaRPr lang="ru-RU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8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solidFill>
                  <a:schemeClr val="bg1"/>
                </a:solidFill>
                <a:latin typeface="Arial Black" panose="020B0A04020102020204" pitchFamily="34" charset="0"/>
              </a:rPr>
              <a:t>Аксайский</a:t>
            </a:r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 военно-исторический музей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797425"/>
            <a:ext cx="10515600" cy="4351338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Посетить музей в онлайн формате Вы можете перейдя по ссылке :</a:t>
            </a:r>
          </a:p>
          <a:p>
            <a:r>
              <a:rPr lang="ru-RU" u="sng" dirty="0">
                <a:latin typeface="Arial Black" panose="020B0A04020102020204" pitchFamily="34" charset="0"/>
                <a:hlinkClick r:id="rId3"/>
              </a:rPr>
              <a:t>https://aksay-museum.ru/</a:t>
            </a:r>
            <a:endParaRPr lang="ru-RU" dirty="0">
              <a:latin typeface="Arial Black" panose="020B0A040201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386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9842" y="2912382"/>
            <a:ext cx="10515600" cy="1325563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 Black" panose="020B0A04020102020204" pitchFamily="34" charset="0"/>
              </a:rPr>
              <a:t>«Наша точка зрения: лучшие музейные экспозиции о войне»</a:t>
            </a:r>
            <a:endParaRPr lang="ru-RU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57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138</Words>
  <Application>Microsoft Office PowerPoint</Application>
  <PresentationFormat>Широкоэкранный</PresentationFormat>
  <Paragraphs>17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Тема Office</vt:lpstr>
      <vt:lpstr>Муниципальное бюджетное общеобразовательное учреждение                                                                     «Уютненская средняя общеобразовательная школа»                                                                           Пролетарского района Ростовской области                                                                                                           (МБОУ Уютненская СОШ) </vt:lpstr>
      <vt:lpstr>Музей отечественной военной истории</vt:lpstr>
      <vt:lpstr>Государственный историко-мемориальный музей-панорама «Сталинградская битва»</vt:lpstr>
      <vt:lpstr>Центральный музей вооруженных сил Российской Федерации</vt:lpstr>
      <vt:lpstr>Аксайский военно-исторический музей</vt:lpstr>
      <vt:lpstr>«Наша точка зрения: лучшие музейные экспозиции о войне»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Рубашный Владислав</dc:creator>
  <cp:lastModifiedBy>Рубашный Владислав</cp:lastModifiedBy>
  <cp:revision>7</cp:revision>
  <dcterms:created xsi:type="dcterms:W3CDTF">2020-05-08T16:41:59Z</dcterms:created>
  <dcterms:modified xsi:type="dcterms:W3CDTF">2020-05-08T17:47:16Z</dcterms:modified>
</cp:coreProperties>
</file>