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6462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6493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778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05937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93810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3252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8852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50700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04722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7928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04405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4CBE-2783-44B5-B8D4-6DD777D2F1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1187-955A-49BC-991F-2E8F97E84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23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820" y="1011662"/>
            <a:ext cx="61346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Телефонный терроризм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1820" y="2887022"/>
            <a:ext cx="8052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 заведомо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ложное сообщение </a:t>
            </a:r>
            <a:endParaRPr lang="ru-RU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pPr lvl="0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о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готовящемся террористическом акте, преступлении или наличии взрывного устройства в общественном месте.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0" y="577667"/>
            <a:ext cx="2314539" cy="23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28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cmen.ru/images/2de75a8025ea_-_kopiya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234" y="3842789"/>
            <a:ext cx="4312578" cy="30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098" y="638901"/>
            <a:ext cx="8609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Ложное сообщение о террористическом акте также влечет за собой дезорганизацию образовательного процесса, поэтому, если в Уставе образовательного учреждения такие действия учащихся квалифицируются как грубые нарушения, то за это учащийся, достигший возраста 15 лет, может быть исключен из 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86077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seumsarapul.ru/photo/%D0%BF%D0%BB%D0%B0%D0%BA%D0%B0%D1%8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75"/>
          <a:stretch/>
        </p:blipFill>
        <p:spPr bwMode="auto">
          <a:xfrm>
            <a:off x="3922358" y="1559003"/>
            <a:ext cx="5381625" cy="5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603" y="2364221"/>
            <a:ext cx="72264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Статья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207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Уголовного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кодекса РФ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-заведомо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ложное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сообщение </a:t>
            </a: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об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акте терроризма.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3490" y="533777"/>
            <a:ext cx="7720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Наказание неотвратимо!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55642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ladnews.ru/uploads/news/2015/03/14/0a7ca6c28c8e943c8f5d5119643151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842"/>
            <a:ext cx="8172957" cy="551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7662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65" y="572912"/>
            <a:ext cx="5998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Впервые термин телефонный терроризм стал применяться после терактов </a:t>
            </a:r>
            <a:endParaRPr lang="ru-RU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11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сентября 2001 года, </a:t>
            </a:r>
            <a:endParaRPr lang="ru-RU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 США: 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0406" y="4077859"/>
            <a:ext cx="796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 полицию многих стран мира стали массово поступать анонимные звонки о готовящихся преступлениях. </a:t>
            </a:r>
          </a:p>
        </p:txBody>
      </p:sp>
    </p:spTree>
    <p:extLst>
      <p:ext uri="{BB962C8B-B14F-4D97-AF65-F5344CB8AC3E}">
        <p14:creationId xmlns:p14="http://schemas.microsoft.com/office/powerpoint/2010/main" xmlns="" val="757333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196" y="5290228"/>
            <a:ext cx="850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-ложный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вызов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спецслужб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95" y="549660"/>
            <a:ext cx="850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Целью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таких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вызовов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 может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стать: 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198" y="1386974"/>
            <a:ext cx="8509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-хулиганство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4197" y="2224288"/>
            <a:ext cx="8509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-желание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прославиться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4196" y="3061602"/>
            <a:ext cx="8509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-срыв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работы важного объекта или мероприятия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4196" y="4452914"/>
            <a:ext cx="850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-шантаж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конкретного человека </a:t>
            </a:r>
          </a:p>
        </p:txBody>
      </p:sp>
      <p:pic>
        <p:nvPicPr>
          <p:cNvPr id="8" name="Picture 8" descr="http://info.sibnet.ru/ni/122/1225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12835" flipV="1">
            <a:off x="6876104" y="4249116"/>
            <a:ext cx="2381250" cy="17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013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506" y="610316"/>
            <a:ext cx="684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Почему дети так поступают?</a:t>
            </a:r>
          </a:p>
        </p:txBody>
      </p:sp>
      <p:pic>
        <p:nvPicPr>
          <p:cNvPr id="6" name="Picture 2" descr="http://1.bp.blogspot.com/-vy_D427J6Vc/VFMn_wuVawI/AAAAAAAADfA/Heok_Y3qUxE/s1600/esli-rebenok-jabi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66" b="30218"/>
          <a:stretch/>
        </p:blipFill>
        <p:spPr bwMode="auto">
          <a:xfrm flipH="1">
            <a:off x="6291618" y="3073753"/>
            <a:ext cx="2429303" cy="3394067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505" y="1440359"/>
            <a:ext cx="85591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Создать панику, поднять на ноги милицию, учителей, а самому сидеть где-нибудь неподалеку, наблюдать за всем происходящим и посмеиваться.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505" y="3985956"/>
            <a:ext cx="6011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Самоутверждение: завоевать </a:t>
            </a: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признание у сверстников.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738296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506" y="610316"/>
            <a:ext cx="684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Почему дети так поступают?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029" y="1862738"/>
            <a:ext cx="8263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Подчас ребенку просто не хватает ума оценить возможные последствия.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029" y="3546047"/>
            <a:ext cx="8563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Бывают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чисто меркантильные </a:t>
            </a: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причины: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ребенок мог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поспорить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кем-нибудь.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59" y="3082023"/>
            <a:ext cx="1769155" cy="30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14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018" y="485465"/>
            <a:ext cx="8795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 чём опасность телефонного терроризма?</a:t>
            </a:r>
          </a:p>
        </p:txBody>
      </p:sp>
      <p:pic>
        <p:nvPicPr>
          <p:cNvPr id="1028" name="Picture 4" descr="http://wyksa.ru/news/data/upimages/995478-lozh-vyzj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413" y="3124591"/>
            <a:ext cx="5720134" cy="295566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018" y="1917806"/>
            <a:ext cx="87371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Спецслужбы отвлекаются от реальных заданий. Э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то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сопровождается большими тратами на поддержание работоспособности специальных устройств для </a:t>
            </a: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разминирования, </a:t>
            </a: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затратами на топливо </a:t>
            </a: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для спецтранспорта.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393593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018" y="485465"/>
            <a:ext cx="8795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В чём опасность телефонного терроризма?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018" y="2270569"/>
            <a:ext cx="8795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Бывает, что спецслужбы могут не отреагировать на очередной вызов, являющийся истинным, в результате возникает так называемый негативный эффект - «Сказки про лживого пастушка».</a:t>
            </a:r>
          </a:p>
        </p:txBody>
      </p:sp>
      <p:pic>
        <p:nvPicPr>
          <p:cNvPr id="6" name="Picture 16" descr="http://www.amic.ru/images/news/news/371409_siz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926" y="5201865"/>
            <a:ext cx="1918128" cy="10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281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25" y="791198"/>
            <a:ext cx="86656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У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головная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ответственность за заведомо ложное сообщение об акте терроризма наступает в отношении лица, достигшего ко времени совершения преступления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14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лет.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625" y="3938461"/>
            <a:ext cx="6704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На учащихся, не достигших возраста 14 лет, </a:t>
            </a: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данные виды ответственности </a:t>
            </a: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не распространяются.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826754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92" y="607082"/>
            <a:ext cx="83913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Однако не зависимо от возраста учащегося, на его родителей (в связи с отсутствием у него собственного имущества и доходов) возлагается ответственность за материальный ущерб, связанный с организацией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и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проведением специальных мероприятий по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проверке </a:t>
            </a: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поступивших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</a:rPr>
              <a:t>угроз.</a:t>
            </a:r>
          </a:p>
        </p:txBody>
      </p:sp>
      <p:pic>
        <p:nvPicPr>
          <p:cNvPr id="2050" name="Picture 2" descr="http://previews.123rf.com/images/dedmazay/dedmazay1009/dedmazay100900044/7804962-The-father-chides-the-son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0358" y="3220083"/>
            <a:ext cx="1875412" cy="31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eviews.123rf.com/images/dedmazay/dedmazay1009/dedmazay100900044/7804962-The-father-chides-the-son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107" y="3145414"/>
            <a:ext cx="2006221" cy="3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8877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316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Черноусов</cp:lastModifiedBy>
  <cp:revision>30</cp:revision>
  <dcterms:created xsi:type="dcterms:W3CDTF">2017-01-11T20:55:46Z</dcterms:created>
  <dcterms:modified xsi:type="dcterms:W3CDTF">2018-10-10T07:15:42Z</dcterms:modified>
</cp:coreProperties>
</file>